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7" r:id="rId11"/>
    <p:sldId id="265" r:id="rId12"/>
    <p:sldId id="266" r:id="rId13"/>
    <p:sldId id="272" r:id="rId14"/>
    <p:sldId id="268" r:id="rId15"/>
    <p:sldId id="274" r:id="rId16"/>
    <p:sldId id="275" r:id="rId17"/>
    <p:sldId id="273" r:id="rId18"/>
    <p:sldId id="269" r:id="rId19"/>
    <p:sldId id="270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.png"/><Relationship Id="rId7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KeyCode%20Access%20Form.txt" TargetMode="External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15</a:t>
            </a:r>
            <a:r>
              <a:rPr lang="en-US" sz="2400" baseline="30000" dirty="0"/>
              <a:t>th</a:t>
            </a:r>
            <a:r>
              <a:rPr lang="en-US" sz="2400" dirty="0"/>
              <a:t>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927857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6236733" y="3684315"/>
            <a:ext cx="2532367" cy="27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Crane Machine/MAGLEV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NASA RMC</a:t>
            </a:r>
          </a:p>
          <a:p>
            <a:r>
              <a:rPr lang="en-US" dirty="0"/>
              <a:t>Augmented Reality Helmet</a:t>
            </a:r>
          </a:p>
          <a:p>
            <a:r>
              <a:rPr lang="en-US" dirty="0"/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Tesla Coil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/>
              <a:t>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/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9/19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936865"/>
            <a:ext cx="7436459" cy="429981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Meeting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Thursday, September 22</a:t>
            </a:r>
            <a:r>
              <a:rPr lang="en-US" sz="2400" baseline="30000" dirty="0">
                <a:solidFill>
                  <a:schemeClr val="tx1"/>
                </a:solidFill>
              </a:rPr>
              <a:t>nd</a:t>
            </a:r>
            <a:r>
              <a:rPr lang="en-US" sz="2400" dirty="0">
                <a:solidFill>
                  <a:schemeClr val="tx1"/>
                </a:solidFill>
              </a:rPr>
              <a:t>- Arduino Programming and Circuits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September 29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Raspberry Pi/Linux and Circuits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6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err="1">
                <a:solidFill>
                  <a:schemeClr val="tx1"/>
                </a:solidFill>
              </a:rPr>
              <a:t>Solidworks</a:t>
            </a:r>
            <a:r>
              <a:rPr lang="en-US" sz="2400" dirty="0">
                <a:solidFill>
                  <a:schemeClr val="tx1"/>
                </a:solidFill>
              </a:rPr>
              <a:t>/3D Design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13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No Meeting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</a:t>
            </a:r>
            <a:endParaRPr lang="en-US" sz="2400" dirty="0"/>
          </a:p>
          <a:p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could change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Club Mixer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5647721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Space Club is an "umbrella" organization of Auburn that is composed of several smaller organizations.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Robotic Mining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USLI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CANSAT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Lunar Moon buggy team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Club Europa.  </a:t>
            </a:r>
          </a:p>
          <a:p>
            <a:r>
              <a:rPr lang="en-US" dirty="0">
                <a:solidFill>
                  <a:schemeClr val="tx1"/>
                </a:solidFill>
              </a:rPr>
              <a:t>We will be bringing several of the projects from the SPARC lab to set up a table.  </a:t>
            </a:r>
          </a:p>
          <a:p>
            <a:r>
              <a:rPr lang="en-US" dirty="0">
                <a:solidFill>
                  <a:schemeClr val="tx1"/>
                </a:solidFill>
              </a:rPr>
              <a:t>It will be held in the main Shelby Foyer at 6:00 PM today.  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Free Pizza!</a:t>
            </a:r>
          </a:p>
        </p:txBody>
      </p:sp>
      <p:sp>
        <p:nvSpPr>
          <p:cNvPr id="9" name="AutoShape 6" descr="data:image/gif;base64,R0lGODlhAQABAPAAAP///wAAACH5BAEAAAAALAAAAAABAAEAAAICRAEAOw=="/>
          <p:cNvSpPr>
            <a:spLocks noChangeAspect="1" noChangeArrowheads="1"/>
          </p:cNvSpPr>
          <p:nvPr/>
        </p:nvSpPr>
        <p:spPr bwMode="auto">
          <a:xfrm>
            <a:off x="6672122" y="2864955"/>
            <a:ext cx="1602868" cy="16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494500"/>
              </p:ext>
            </p:extLst>
          </p:nvPr>
        </p:nvGraphicFramePr>
        <p:xfrm>
          <a:off x="6504972" y="2670376"/>
          <a:ext cx="2290424" cy="1797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3" imgW="15238080" imgH="11961720" progId="">
                  <p:embed/>
                </p:oleObj>
              </mc:Choice>
              <mc:Fallback>
                <p:oleObj r:id="rId3" imgW="15238080" imgH="11961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4972" y="2670376"/>
                        <a:ext cx="2290424" cy="1797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665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</a:t>
            </a:r>
          </a:p>
          <a:p>
            <a:r>
              <a:rPr lang="en-US" dirty="0">
                <a:solidFill>
                  <a:schemeClr val="tx1"/>
                </a:solidFill>
              </a:rPr>
              <a:t>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Allows students to apply the concepts learned in classes.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</a:t>
            </a:r>
          </a:p>
          <a:p>
            <a:r>
              <a:rPr lang="en-US" dirty="0">
                <a:solidFill>
                  <a:schemeClr val="tx1"/>
                </a:solidFill>
              </a:rPr>
              <a:t>There are no club dues.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3425" y="2859232"/>
            <a:ext cx="8354291" cy="150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 on Social Media: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884"/>
          <a:stretch/>
        </p:blipFill>
        <p:spPr>
          <a:xfrm>
            <a:off x="1120853" y="3074930"/>
            <a:ext cx="1069079" cy="68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884"/>
          <a:stretch/>
        </p:blipFill>
        <p:spPr>
          <a:xfrm>
            <a:off x="4770346" y="3074930"/>
            <a:ext cx="1069079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710"/>
          <a:stretch/>
        </p:blipFill>
        <p:spPr>
          <a:xfrm>
            <a:off x="2964532" y="3074930"/>
            <a:ext cx="1065375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49884"/>
          <a:stretch/>
        </p:blipFill>
        <p:spPr>
          <a:xfrm>
            <a:off x="6579865" y="3074930"/>
            <a:ext cx="1069079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68156" y="3833627"/>
                <a:ext cx="1458130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𝑡𝑤𝑖𝑡𝑡𝑒𝑟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56" y="3833627"/>
                <a:ext cx="1458130" cy="273793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62078" y="3833626"/>
                <a:ext cx="1904654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𝑦𝑜𝑢𝑡𝑢𝑏𝑒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𝑈𝐶h𝑦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𝑌𝑓𝑛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𝑐𝑔𝑒𝑄𝐸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𝑖𝑓𝑔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𝑚𝑤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78" y="3833626"/>
                <a:ext cx="1904654" cy="409086"/>
              </a:xfrm>
              <a:prstGeom prst="rect">
                <a:avLst/>
              </a:prstGeom>
              <a:blipFill>
                <a:blip r:embed="rId7"/>
                <a:stretch>
                  <a:fillRect l="-2885" r="-22756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22432" y="3833627"/>
                <a:ext cx="1458130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𝑔𝑖𝑡h𝑢𝑏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432" y="3833627"/>
                <a:ext cx="1458130" cy="273793"/>
              </a:xfrm>
              <a:prstGeom prst="rect">
                <a:avLst/>
              </a:prstGeom>
              <a:blipFill>
                <a:blip r:embed="rId8"/>
                <a:stretch>
                  <a:fillRect l="-2510" r="-125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2416" y="3833627"/>
                <a:ext cx="1405890" cy="32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𝑓𝑎𝑐𝑒𝑏𝑜𝑜𝑘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𝑔𝑟𝑜𝑢𝑝𝑠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𝑎𝑢𝑠𝑝𝑎𝑟𝑐</m:t>
                      </m:r>
                    </m:oMath>
                  </m:oMathPara>
                </a14:m>
                <a:endParaRPr lang="en-US" sz="75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16" y="3833627"/>
                <a:ext cx="1405890" cy="320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95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0" y="3307368"/>
            <a:ext cx="8320376" cy="2348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6645402" y="1130993"/>
            <a:ext cx="2043684" cy="2087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23347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 him at: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will be given an access code that will give you 24/7 access to Broun 367 and Broun Hall.</a:t>
            </a:r>
          </a:p>
          <a:p>
            <a:r>
              <a:rPr lang="en-US" dirty="0">
                <a:solidFill>
                  <a:schemeClr val="tx1"/>
                </a:solidFill>
              </a:rPr>
              <a:t>Use this form: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https://github.com/SPARC-Auburn/Documents/blob/master/Forms/KeyCode%20Access%20Form.txt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14504" y="2840355"/>
            <a:ext cx="3257550" cy="279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b="1" dirty="0" err="1">
                <a:solidFill>
                  <a:schemeClr val="tx1"/>
                </a:solidFill>
              </a:rPr>
              <a:t>Keycode</a:t>
            </a:r>
            <a:r>
              <a:rPr lang="en-US" sz="1350" b="1" dirty="0">
                <a:solidFill>
                  <a:schemeClr val="tx1"/>
                </a:solidFill>
              </a:rPr>
              <a:t> Access Form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Name: 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Auburn ID (903#):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already assigned Broun Hall </a:t>
            </a: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 #: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not list 3 6-digit desired </a:t>
            </a:r>
            <a:r>
              <a:rPr lang="en-US" sz="1350" dirty="0" err="1">
                <a:solidFill>
                  <a:schemeClr val="tx1"/>
                </a:solidFill>
              </a:rPr>
              <a:t>Keycodes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1: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2: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3: _ _ _ _ _ _</a:t>
            </a: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698727" y="482600"/>
            <a:ext cx="2028256" cy="214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4051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160" y="2770634"/>
            <a:ext cx="2736215" cy="20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5157" y="488134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3322451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help with orienting new members and organizing lab.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664</TotalTime>
  <Words>1014</Words>
  <Application>Microsoft Office PowerPoint</Application>
  <PresentationFormat>On-screen Show (4:3)</PresentationFormat>
  <Paragraphs>202</Paragraphs>
  <Slides>20</Slides>
  <Notes>0</Notes>
  <HiddenSlides>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Cambria Math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Projects: NASA Robotics Mining Competition</vt:lpstr>
      <vt:lpstr>Projects: Augmented Reality Helmet</vt:lpstr>
      <vt:lpstr>Projects: Automated Lab</vt:lpstr>
      <vt:lpstr>Projects: Tesla Coil</vt:lpstr>
      <vt:lpstr>Projects: SCORE Crane Machine</vt:lpstr>
      <vt:lpstr>Projects: Crane Machine/MAGLEV</vt:lpstr>
      <vt:lpstr>Projects: Quadcopter</vt:lpstr>
      <vt:lpstr>Projects: BB-8 robot</vt:lpstr>
      <vt:lpstr>Review of Current Active Projects</vt:lpstr>
      <vt:lpstr>Meetings Schedule: Week of 9/19</vt:lpstr>
      <vt:lpstr>Future Meeting Topics</vt:lpstr>
      <vt:lpstr>SPACE Club Mixer</vt:lpstr>
      <vt:lpstr>Project Proposal Form</vt:lpstr>
      <vt:lpstr>Project Item Order Form</vt:lpstr>
      <vt:lpstr>Follow us on Social Media: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45</cp:revision>
  <dcterms:created xsi:type="dcterms:W3CDTF">2016-09-03T15:20:58Z</dcterms:created>
  <dcterms:modified xsi:type="dcterms:W3CDTF">2016-09-15T21:19:39Z</dcterms:modified>
</cp:coreProperties>
</file>